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6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648" autoAdjust="0"/>
  </p:normalViewPr>
  <p:slideViewPr>
    <p:cSldViewPr snapToGrid="0" snapToObjects="1">
      <p:cViewPr varScale="1">
        <p:scale>
          <a:sx n="109" d="100"/>
          <a:sy n="109" d="100"/>
        </p:scale>
        <p:origin x="-56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C0F967-FFF5-1F43-9645-812014D277FA}" type="datetimeFigureOut">
              <a:rPr lang="en-US" smtClean="0"/>
              <a:t>8/19/14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6A44C-5717-DA45-ADD2-94270B41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A44C-5717-DA45-ADD2-94270B4154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9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A44C-5717-DA45-ADD2-94270B4154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9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A44C-5717-DA45-ADD2-94270B4154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97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6A44C-5717-DA45-ADD2-94270B4154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9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9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6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5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5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8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6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1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4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4F57F-6B00-C542-9E6D-EDC8D11F57A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708FB-F524-5844-8BF5-5C7C3C856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Flow: Camera to Laptop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94049"/>
            <a:ext cx="1446059" cy="1109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783" y="1961190"/>
            <a:ext cx="692880" cy="605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863" y="1891566"/>
            <a:ext cx="756930" cy="748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7047" y="1387429"/>
            <a:ext cx="2863954" cy="23052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417638"/>
            <a:ext cx="166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Take Pictures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90769" y="1314859"/>
            <a:ext cx="3086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Remove </a:t>
            </a:r>
            <a:r>
              <a:rPr lang="en-US" dirty="0"/>
              <a:t>m</a:t>
            </a:r>
            <a:r>
              <a:rPr lang="en-US" dirty="0" smtClean="0"/>
              <a:t>emory card +</a:t>
            </a:r>
          </a:p>
          <a:p>
            <a:r>
              <a:rPr lang="en-US" dirty="0"/>
              <a:t>p</a:t>
            </a:r>
            <a:r>
              <a:rPr lang="en-US" dirty="0" smtClean="0"/>
              <a:t>lace into memory card reader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6839" y="1362308"/>
            <a:ext cx="211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Plug memory card </a:t>
            </a:r>
          </a:p>
          <a:p>
            <a:r>
              <a:rPr lang="en-US" dirty="0" smtClean="0"/>
              <a:t>Reader into laptop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462" y="3411498"/>
            <a:ext cx="4221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 Create new folder on desktop:</a:t>
            </a:r>
          </a:p>
          <a:p>
            <a:r>
              <a:rPr lang="en-US" dirty="0" smtClean="0"/>
              <a:t>Name it with Event name + Place (location)</a:t>
            </a:r>
          </a:p>
          <a:p>
            <a:r>
              <a:rPr lang="en-US" dirty="0" smtClean="0"/>
              <a:t>+ the date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14786" y="3547576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Copy (don</a:t>
            </a:r>
            <a:r>
              <a:rPr lang="fr-FR" dirty="0" smtClean="0"/>
              <a:t>’</a:t>
            </a:r>
            <a:r>
              <a:rPr lang="en-US" dirty="0" smtClean="0"/>
              <a:t>t move) entire folder of images</a:t>
            </a:r>
          </a:p>
          <a:p>
            <a:r>
              <a:rPr lang="en-US" dirty="0" smtClean="0"/>
              <a:t> into your new folder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600" y="4279004"/>
            <a:ext cx="2463800" cy="147892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899365" y="5794396"/>
            <a:ext cx="1349035" cy="5166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30294" y="2639967"/>
            <a:ext cx="305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use computer’s card reader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419" y="4346699"/>
            <a:ext cx="2400300" cy="2362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4749" y="4751030"/>
            <a:ext cx="1955557" cy="19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8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Basic Flow: Laptop to Backup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181" y="1244028"/>
            <a:ext cx="1349663" cy="1363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581" y="3070519"/>
            <a:ext cx="1349663" cy="1363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81" y="4938797"/>
            <a:ext cx="1691408" cy="159521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036455" y="1743364"/>
            <a:ext cx="1235363" cy="681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036455" y="3706091"/>
            <a:ext cx="1362363" cy="115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40182" y="4675909"/>
            <a:ext cx="1431636" cy="102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23364" y="1501215"/>
            <a:ext cx="1974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you edit:</a:t>
            </a:r>
          </a:p>
          <a:p>
            <a:r>
              <a:rPr lang="en-US" dirty="0" smtClean="0"/>
              <a:t>Backup folder onto </a:t>
            </a:r>
          </a:p>
          <a:p>
            <a:r>
              <a:rPr lang="en-US" dirty="0"/>
              <a:t>a</a:t>
            </a:r>
            <a:r>
              <a:rPr lang="en-US" dirty="0" smtClean="0"/>
              <a:t> hard </a:t>
            </a:r>
            <a:r>
              <a:rPr lang="en-US" dirty="0"/>
              <a:t>d</a:t>
            </a:r>
            <a:r>
              <a:rPr lang="en-US" dirty="0" smtClean="0"/>
              <a:t>rive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23364" y="3059126"/>
            <a:ext cx="21418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onto a second </a:t>
            </a:r>
          </a:p>
          <a:p>
            <a:r>
              <a:rPr lang="en-US" dirty="0" smtClean="0"/>
              <a:t>Hard drive.  * If you </a:t>
            </a:r>
          </a:p>
          <a:p>
            <a:r>
              <a:rPr lang="en-US" dirty="0" smtClean="0"/>
              <a:t>Want to be extra</a:t>
            </a:r>
          </a:p>
          <a:p>
            <a:r>
              <a:rPr lang="en-US" dirty="0" smtClean="0"/>
              <a:t>Careful.  Store this in</a:t>
            </a:r>
          </a:p>
          <a:p>
            <a:r>
              <a:rPr lang="en-US" dirty="0" smtClean="0"/>
              <a:t>Another location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23364" y="5056683"/>
            <a:ext cx="2220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Depending on how </a:t>
            </a:r>
          </a:p>
          <a:p>
            <a:r>
              <a:rPr lang="en-US" dirty="0" smtClean="0"/>
              <a:t>Many pictures you </a:t>
            </a:r>
          </a:p>
          <a:p>
            <a:r>
              <a:rPr lang="en-US" dirty="0" smtClean="0"/>
              <a:t>Took, upload to</a:t>
            </a:r>
          </a:p>
          <a:p>
            <a:r>
              <a:rPr lang="en-US" dirty="0" smtClean="0"/>
              <a:t>An online storage site</a:t>
            </a:r>
          </a:p>
          <a:p>
            <a:r>
              <a:rPr lang="en-US" dirty="0" smtClean="0"/>
              <a:t>Like Google Drive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3" y="2424545"/>
            <a:ext cx="2400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Basic Flow: Edit To Slideshow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228109" y="3561627"/>
            <a:ext cx="1778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2000" y="1662545"/>
            <a:ext cx="810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that you have the original files backed up, you can edit your pictures as you like</a:t>
            </a:r>
          </a:p>
          <a:p>
            <a:r>
              <a:rPr lang="en-US" dirty="0" smtClean="0"/>
              <a:t>And never worry about destroying or losing the original files.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509" y="2607973"/>
            <a:ext cx="711200" cy="6824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78727" y="3660016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Adobe </a:t>
            </a:r>
            <a:r>
              <a:rPr lang="en-US" dirty="0" err="1" smtClean="0"/>
              <a:t>Lightroom</a:t>
            </a:r>
            <a:endParaRPr lang="en-US" dirty="0" smtClean="0"/>
          </a:p>
          <a:p>
            <a:r>
              <a:rPr lang="en-US" dirty="0" smtClean="0"/>
              <a:t>And import your folder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363" y="3128818"/>
            <a:ext cx="3463637" cy="11256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72709" y="4826001"/>
            <a:ext cx="47539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“Develop” mode, as you find</a:t>
            </a:r>
          </a:p>
          <a:p>
            <a:r>
              <a:rPr lang="en-US" dirty="0" smtClean="0"/>
              <a:t>And edit the pictures you like, click on the top</a:t>
            </a:r>
          </a:p>
          <a:p>
            <a:r>
              <a:rPr lang="en-US" dirty="0" smtClean="0"/>
              <a:t>Right of an image and you will get a little grey </a:t>
            </a:r>
          </a:p>
          <a:p>
            <a:r>
              <a:rPr lang="en-US" dirty="0" smtClean="0"/>
              <a:t>Circle, which means this photo has been put into </a:t>
            </a:r>
          </a:p>
          <a:p>
            <a:r>
              <a:rPr lang="en-US" dirty="0" smtClean="0"/>
              <a:t>The “Quick Collection”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308876"/>
            <a:ext cx="2400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1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Basic Flow: Edit To Slideshow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2950"/>
            <a:ext cx="3687812" cy="4757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4407" y="1651000"/>
            <a:ext cx="4789593" cy="4524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you have edited the pictures you like</a:t>
            </a:r>
          </a:p>
          <a:p>
            <a:r>
              <a:rPr lang="en-US" dirty="0" smtClean="0"/>
              <a:t>And put those into the “quick collection”</a:t>
            </a:r>
          </a:p>
          <a:p>
            <a:r>
              <a:rPr lang="en-US" dirty="0" smtClean="0"/>
              <a:t>You can then click on the “Library” tab.</a:t>
            </a:r>
          </a:p>
          <a:p>
            <a:endParaRPr lang="en-US" dirty="0"/>
          </a:p>
          <a:p>
            <a:r>
              <a:rPr lang="en-US" dirty="0" smtClean="0"/>
              <a:t>On the left hand side, you will see a tab </a:t>
            </a:r>
          </a:p>
          <a:p>
            <a:r>
              <a:rPr lang="en-US" dirty="0" smtClean="0"/>
              <a:t>Called “quick collection” under “catalog”</a:t>
            </a:r>
          </a:p>
          <a:p>
            <a:endParaRPr lang="en-US" dirty="0"/>
          </a:p>
          <a:p>
            <a:r>
              <a:rPr lang="en-US" dirty="0" smtClean="0"/>
              <a:t>Click on that.  </a:t>
            </a:r>
          </a:p>
          <a:p>
            <a:endParaRPr lang="en-US" dirty="0"/>
          </a:p>
          <a:p>
            <a:r>
              <a:rPr lang="en-US" dirty="0" smtClean="0"/>
              <a:t>Then select the pictures you have edited</a:t>
            </a:r>
          </a:p>
          <a:p>
            <a:r>
              <a:rPr lang="en-US" dirty="0" smtClean="0"/>
              <a:t>And click on “Export”</a:t>
            </a:r>
          </a:p>
          <a:p>
            <a:endParaRPr lang="en-US" dirty="0"/>
          </a:p>
          <a:p>
            <a:r>
              <a:rPr lang="en-US" dirty="0" smtClean="0"/>
              <a:t>Select all the features you want and export </a:t>
            </a:r>
          </a:p>
          <a:p>
            <a:r>
              <a:rPr lang="en-US" dirty="0" smtClean="0"/>
              <a:t>To a folder called “Event, Place, Date, Slideshow”</a:t>
            </a:r>
          </a:p>
          <a:p>
            <a:endParaRPr lang="en-US" dirty="0"/>
          </a:p>
          <a:p>
            <a:r>
              <a:rPr lang="en-US" dirty="0" smtClean="0"/>
              <a:t>You will now have </a:t>
            </a:r>
            <a:r>
              <a:rPr lang="en-US" smtClean="0"/>
              <a:t>a slideshow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49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Basic Flow: Edit To Slideshow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81" y="1301130"/>
            <a:ext cx="5728502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4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Basic Flow: Share + Backup Slideshow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54136" y="2252519"/>
            <a:ext cx="1235363" cy="681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46" y="1417638"/>
            <a:ext cx="1349663" cy="1363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30" y="1417638"/>
            <a:ext cx="1349663" cy="1363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55555" y="3052531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Slideshow to Same Hard Drives as your</a:t>
            </a:r>
          </a:p>
          <a:p>
            <a:r>
              <a:rPr lang="en-US" dirty="0" smtClean="0"/>
              <a:t>Unprocessed pictures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664874" y="4324927"/>
            <a:ext cx="1431636" cy="10275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401" y="4019554"/>
            <a:ext cx="1059513" cy="999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971" y="4000552"/>
            <a:ext cx="1013216" cy="10182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795" y="4019554"/>
            <a:ext cx="1030811" cy="9992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401" y="5018810"/>
            <a:ext cx="1113158" cy="10046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55555" y="6023506"/>
            <a:ext cx="401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Slideshow to your favorite online</a:t>
            </a:r>
          </a:p>
          <a:p>
            <a:r>
              <a:rPr lang="en-US" dirty="0" smtClean="0"/>
              <a:t>Storage site.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25" y="2369028"/>
            <a:ext cx="2133797" cy="23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0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347</Words>
  <Application>Microsoft Macintosh PowerPoint</Application>
  <PresentationFormat>On-screen Show (4:3)</PresentationFormat>
  <Paragraphs>63</Paragraphs>
  <Slides>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Basic Flow: Camera to Laptop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Rivest</dc:creator>
  <cp:lastModifiedBy>Alexander Rivest</cp:lastModifiedBy>
  <cp:revision>7</cp:revision>
  <dcterms:created xsi:type="dcterms:W3CDTF">2014-08-13T20:55:47Z</dcterms:created>
  <dcterms:modified xsi:type="dcterms:W3CDTF">2014-08-20T02:31:51Z</dcterms:modified>
</cp:coreProperties>
</file>